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30.png" ContentType="image/png"/>
  <Override PartName="/ppt/media/image42.png" ContentType="image/png"/>
  <Override PartName="/ppt/media/image54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14.xml.rels" ContentType="application/vnd.openxmlformats-package.relationships+xml"/>
  <Override PartName="/ppt/slides/_rels/slide89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9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94.xml.rels" ContentType="application/vnd.openxmlformats-package.relationships+xml"/>
  <Override PartName="/ppt/slides/_rels/slide87.xml.rels" ContentType="application/vnd.openxmlformats-package.relationships+xml"/>
  <Override PartName="/ppt/slides/_rels/slide3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70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8.xml.rels" ContentType="application/vnd.openxmlformats-package.relationships+xml"/>
  <Override PartName="/ppt/slides/_rels/slide95.xml.rels" ContentType="application/vnd.openxmlformats-package.relationships+xml"/>
  <Override PartName="/ppt/slides/_rels/slide11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45.xml.rels" ContentType="application/vnd.openxmlformats-package.relationships+xml"/>
  <Override PartName="/ppt/slides/_rels/slide98.xml.rels" ContentType="application/vnd.openxmlformats-package.relationships+xml"/>
  <Override PartName="/ppt/slides/_rels/slide90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83.xml.rels" ContentType="application/vnd.openxmlformats-package.relationships+xml"/>
  <Override PartName="/ppt/slides/_rels/slide92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9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96.xml.rels" ContentType="application/vnd.openxmlformats-package.relationships+xml"/>
  <Override PartName="/ppt/slides/_rels/slide7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2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5.xml" ContentType="application/vnd.openxmlformats-officedocument.presentationml.slide+xml"/>
  <Override PartName="/ppt/slides/slide63.xml" ContentType="application/vnd.openxmlformats-officedocument.presentationml.slide+xml"/>
  <Override PartName="/ppt/slides/slide98.xml" ContentType="application/vnd.openxmlformats-officedocument.presentationml.slide+xml"/>
  <Override PartName="/ppt/slides/slide61.xml" ContentType="application/vnd.openxmlformats-officedocument.presentationml.slide+xml"/>
  <Override PartName="/ppt/slides/slide86.xml" ContentType="application/vnd.openxmlformats-officedocument.presentationml.slide+xml"/>
  <Override PartName="/ppt/slides/slide62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5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9.xml" ContentType="application/vnd.openxmlformats-officedocument.presentationml.slide+xml"/>
  <Override PartName="/ppt/slides/slide94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slide" Target="slides/slide97.xml"/><Relationship Id="rId100" Type="http://schemas.openxmlformats.org/officeDocument/2006/relationships/slide" Target="slides/slide98.xml"/><Relationship Id="rId10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4FAD92-8329-4FDE-831A-4B74EEA5036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C86C44-B280-429A-BBB6-630D6CE0230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139F94-AF64-4AFA-B8EE-FF57D3912CC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80C36A-7AFA-40E0-849F-7855650204D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A2BD7C-27C4-4FF3-81A4-43B8A39722D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BCC83E-4CD5-4963-9372-47FBEC8D1E1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3FA4FF-3B76-4725-98B8-5DB492A1C0D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AF3E39-AAA8-4A53-B8CC-1C683FF3DF6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CC3A4F-316F-42C5-965D-70B09082BD7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66C0A8-D4AD-41E6-B743-8B6DBD0387B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59A8AA-53B7-4AFA-80F9-3D57CD385F8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CA520A-231A-4E78-AF75-548B9E91E24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950FB44-553F-4619-8053-F925FB8027E6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8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image" Target="../media/image53.png"/><Relationship Id="rId3" Type="http://schemas.openxmlformats.org/officeDocument/2006/relationships/image" Target="../media/image54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Рисунок 2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04" name="TextBox 10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extBox 11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7" name="TextBox 1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8" name="Прямоугольник со скругленными углами 10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extBox 1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0" name="Прямоугольник со скругленными углами 1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1" name="Прямоугольник со скругленными углами 1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roup 2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14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5" name="Прямоугольник со скругленными углами 1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16" name="TextBox 1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7" name="Прямоугольник со скругленными углами 1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20" name="TextBox 1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TextBox 1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3" name="TextBox 1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4" name="Прямоугольник со скругленными углами 1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TextBox 11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6" name="Прямоугольник со скругленными углами 11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7" name="Прямоугольник со скругленными углами 11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30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pic>
        <p:nvPicPr>
          <p:cNvPr id="43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33" name=""/>
          <p:cNvSpPr/>
          <p:nvPr/>
        </p:nvSpPr>
        <p:spPr>
          <a:xfrm>
            <a:off x="466200" y="1728360"/>
            <a:ext cx="474264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2024-09-02T17:12:36Z</dcterms:modified>
  <cp:revision>101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